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333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691841-E9F9-479A-A008-F5C778BBE464}" v="10" dt="2025-01-27T19:30:14.490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</pc:sldChg>
    </pc:docChg>
  </pc:docChgLst>
  <pc:docChgLst>
    <pc:chgData name="Lucas Nascimento da Motta" userId="3e949821-8172-4e0b-bfad-acec1329a829" providerId="ADAL" clId="{F4691841-E9F9-479A-A008-F5C778BBE464}"/>
    <pc:docChg chg="undo custSel modSld">
      <pc:chgData name="Lucas Nascimento da Motta" userId="3e949821-8172-4e0b-bfad-acec1329a829" providerId="ADAL" clId="{F4691841-E9F9-479A-A008-F5C778BBE464}" dt="2025-01-27T19:49:16.279" v="2126" actId="20577"/>
      <pc:docMkLst>
        <pc:docMk/>
      </pc:docMkLst>
      <pc:sldChg chg="modSp mod">
        <pc:chgData name="Lucas Nascimento da Motta" userId="3e949821-8172-4e0b-bfad-acec1329a829" providerId="ADAL" clId="{F4691841-E9F9-479A-A008-F5C778BBE464}" dt="2025-01-27T19:06:36.123" v="1521" actId="20577"/>
        <pc:sldMkLst>
          <pc:docMk/>
          <pc:sldMk cId="3288665831" sldId="263"/>
        </pc:sldMkLst>
        <pc:spChg chg="mod">
          <ac:chgData name="Lucas Nascimento da Motta" userId="3e949821-8172-4e0b-bfad-acec1329a829" providerId="ADAL" clId="{F4691841-E9F9-479A-A008-F5C778BBE464}" dt="2025-01-27T19:06:36.123" v="1521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">
        <pc:chgData name="Lucas Nascimento da Motta" userId="3e949821-8172-4e0b-bfad-acec1329a829" providerId="ADAL" clId="{F4691841-E9F9-479A-A008-F5C778BBE464}" dt="2025-01-27T19:49:16.279" v="2126" actId="20577"/>
        <pc:sldMkLst>
          <pc:docMk/>
          <pc:sldMk cId="2987552906" sldId="264"/>
        </pc:sldMkLst>
        <pc:spChg chg="mod">
          <ac:chgData name="Lucas Nascimento da Motta" userId="3e949821-8172-4e0b-bfad-acec1329a829" providerId="ADAL" clId="{F4691841-E9F9-479A-A008-F5C778BBE464}" dt="2025-01-27T19:49:16.279" v="2126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addSp delSp modSp mod">
        <pc:chgData name="Lucas Nascimento da Motta" userId="3e949821-8172-4e0b-bfad-acec1329a829" providerId="ADAL" clId="{F4691841-E9F9-479A-A008-F5C778BBE464}" dt="2025-01-27T18:45:14.731" v="1077" actId="20577"/>
        <pc:sldMkLst>
          <pc:docMk/>
          <pc:sldMk cId="280316088" sldId="299"/>
        </pc:sldMkLst>
        <pc:spChg chg="mod">
          <ac:chgData name="Lucas Nascimento da Motta" userId="3e949821-8172-4e0b-bfad-acec1329a829" providerId="ADAL" clId="{F4691841-E9F9-479A-A008-F5C778BBE464}" dt="2025-01-27T18:31:34.869" v="587" actId="20577"/>
          <ac:spMkLst>
            <pc:docMk/>
            <pc:sldMk cId="280316088" sldId="299"/>
            <ac:spMk id="3" creationId="{AB0AB2AC-B7E6-6849-9AE9-697369407F8F}"/>
          </ac:spMkLst>
        </pc:spChg>
        <pc:spChg chg="mod">
          <ac:chgData name="Lucas Nascimento da Motta" userId="3e949821-8172-4e0b-bfad-acec1329a829" providerId="ADAL" clId="{F4691841-E9F9-479A-A008-F5C778BBE464}" dt="2025-01-27T18:14:38.319" v="68" actId="6549"/>
          <ac:spMkLst>
            <pc:docMk/>
            <pc:sldMk cId="280316088" sldId="299"/>
            <ac:spMk id="5" creationId="{1B07C49E-AFFC-EC46-8930-E4D428F5F943}"/>
          </ac:spMkLst>
        </pc:spChg>
        <pc:spChg chg="add mod">
          <ac:chgData name="Lucas Nascimento da Motta" userId="3e949821-8172-4e0b-bfad-acec1329a829" providerId="ADAL" clId="{F4691841-E9F9-479A-A008-F5C778BBE464}" dt="2025-01-27T18:15:02.135" v="77" actId="1076"/>
          <ac:spMkLst>
            <pc:docMk/>
            <pc:sldMk cId="280316088" sldId="299"/>
            <ac:spMk id="8" creationId="{2292A6C2-6A9B-1EFA-4DFB-89D051C6ECF9}"/>
          </ac:spMkLst>
        </pc:spChg>
        <pc:spChg chg="add mod">
          <ac:chgData name="Lucas Nascimento da Motta" userId="3e949821-8172-4e0b-bfad-acec1329a829" providerId="ADAL" clId="{F4691841-E9F9-479A-A008-F5C778BBE464}" dt="2025-01-27T18:18:27.847" v="143" actId="1076"/>
          <ac:spMkLst>
            <pc:docMk/>
            <pc:sldMk cId="280316088" sldId="299"/>
            <ac:spMk id="9" creationId="{5D6AA0D0-C28C-787B-6006-B1D4B8DB66E2}"/>
          </ac:spMkLst>
        </pc:spChg>
        <pc:spChg chg="add mod">
          <ac:chgData name="Lucas Nascimento da Motta" userId="3e949821-8172-4e0b-bfad-acec1329a829" providerId="ADAL" clId="{F4691841-E9F9-479A-A008-F5C778BBE464}" dt="2025-01-27T18:19:44.415" v="164" actId="1038"/>
          <ac:spMkLst>
            <pc:docMk/>
            <pc:sldMk cId="280316088" sldId="299"/>
            <ac:spMk id="10" creationId="{65CD353A-5035-E395-CB91-31423C32F340}"/>
          </ac:spMkLst>
        </pc:spChg>
        <pc:spChg chg="add mod">
          <ac:chgData name="Lucas Nascimento da Motta" userId="3e949821-8172-4e0b-bfad-acec1329a829" providerId="ADAL" clId="{F4691841-E9F9-479A-A008-F5C778BBE464}" dt="2025-01-27T18:32:49.257" v="640" actId="1076"/>
          <ac:spMkLst>
            <pc:docMk/>
            <pc:sldMk cId="280316088" sldId="299"/>
            <ac:spMk id="11" creationId="{CE9F14CF-47F6-3C19-3C4D-5CCF7D7C3860}"/>
          </ac:spMkLst>
        </pc:spChg>
        <pc:spChg chg="add mod">
          <ac:chgData name="Lucas Nascimento da Motta" userId="3e949821-8172-4e0b-bfad-acec1329a829" providerId="ADAL" clId="{F4691841-E9F9-479A-A008-F5C778BBE464}" dt="2025-01-27T18:32:49.257" v="640" actId="1076"/>
          <ac:spMkLst>
            <pc:docMk/>
            <pc:sldMk cId="280316088" sldId="299"/>
            <ac:spMk id="12" creationId="{FF315674-834A-0226-5659-FE260869D0FE}"/>
          </ac:spMkLst>
        </pc:spChg>
        <pc:spChg chg="add mod">
          <ac:chgData name="Lucas Nascimento da Motta" userId="3e949821-8172-4e0b-bfad-acec1329a829" providerId="ADAL" clId="{F4691841-E9F9-479A-A008-F5C778BBE464}" dt="2025-01-27T18:32:49.257" v="640" actId="1076"/>
          <ac:spMkLst>
            <pc:docMk/>
            <pc:sldMk cId="280316088" sldId="299"/>
            <ac:spMk id="13" creationId="{644B2FF0-1CF5-D9C7-7E0F-E56E4F5DB1E2}"/>
          </ac:spMkLst>
        </pc:spChg>
        <pc:spChg chg="add mod">
          <ac:chgData name="Lucas Nascimento da Motta" userId="3e949821-8172-4e0b-bfad-acec1329a829" providerId="ADAL" clId="{F4691841-E9F9-479A-A008-F5C778BBE464}" dt="2025-01-27T18:45:14.731" v="1077" actId="20577"/>
          <ac:spMkLst>
            <pc:docMk/>
            <pc:sldMk cId="280316088" sldId="299"/>
            <ac:spMk id="14" creationId="{679C984E-BE2F-B2E8-02C2-355B1E8BDDF4}"/>
          </ac:spMkLst>
        </pc:spChg>
        <pc:spChg chg="add mod">
          <ac:chgData name="Lucas Nascimento da Motta" userId="3e949821-8172-4e0b-bfad-acec1329a829" providerId="ADAL" clId="{F4691841-E9F9-479A-A008-F5C778BBE464}" dt="2025-01-27T18:19:26.852" v="158" actId="1076"/>
          <ac:spMkLst>
            <pc:docMk/>
            <pc:sldMk cId="280316088" sldId="299"/>
            <ac:spMk id="21" creationId="{F8128FFA-CBFE-7A3A-CA33-65FE804BAD59}"/>
          </ac:spMkLst>
        </pc:spChg>
        <pc:spChg chg="add mod">
          <ac:chgData name="Lucas Nascimento da Motta" userId="3e949821-8172-4e0b-bfad-acec1329a829" providerId="ADAL" clId="{F4691841-E9F9-479A-A008-F5C778BBE464}" dt="2025-01-27T18:32:29.028" v="638" actId="1076"/>
          <ac:spMkLst>
            <pc:docMk/>
            <pc:sldMk cId="280316088" sldId="299"/>
            <ac:spMk id="110" creationId="{C56A88F6-129E-BE1E-01A4-89D6158A7641}"/>
          </ac:spMkLst>
        </pc:spChg>
        <pc:picChg chg="add del mod">
          <ac:chgData name="Lucas Nascimento da Motta" userId="3e949821-8172-4e0b-bfad-acec1329a829" providerId="ADAL" clId="{F4691841-E9F9-479A-A008-F5C778BBE464}" dt="2025-01-27T18:14:33.742" v="67" actId="478"/>
          <ac:picMkLst>
            <pc:docMk/>
            <pc:sldMk cId="280316088" sldId="299"/>
            <ac:picMk id="7" creationId="{37E9443F-51B8-619F-24D7-48E5E7FDA168}"/>
          </ac:picMkLst>
        </pc:picChg>
        <pc:cxnChg chg="add mod">
          <ac:chgData name="Lucas Nascimento da Motta" userId="3e949821-8172-4e0b-bfad-acec1329a829" providerId="ADAL" clId="{F4691841-E9F9-479A-A008-F5C778BBE464}" dt="2025-01-27T18:32:49.257" v="640" actId="1076"/>
          <ac:cxnSpMkLst>
            <pc:docMk/>
            <pc:sldMk cId="280316088" sldId="299"/>
            <ac:cxnSpMk id="15" creationId="{E01168EF-F730-A423-625F-D2F4E05D5C24}"/>
          </ac:cxnSpMkLst>
        </pc:cxnChg>
        <pc:cxnChg chg="add mod">
          <ac:chgData name="Lucas Nascimento da Motta" userId="3e949821-8172-4e0b-bfad-acec1329a829" providerId="ADAL" clId="{F4691841-E9F9-479A-A008-F5C778BBE464}" dt="2025-01-27T18:18:27.847" v="143" actId="1076"/>
          <ac:cxnSpMkLst>
            <pc:docMk/>
            <pc:sldMk cId="280316088" sldId="299"/>
            <ac:cxnSpMk id="16" creationId="{7C4F1FAF-0099-07C4-3C0C-BD17306C01B6}"/>
          </ac:cxnSpMkLst>
        </pc:cxnChg>
        <pc:cxnChg chg="add del mod">
          <ac:chgData name="Lucas Nascimento da Motta" userId="3e949821-8172-4e0b-bfad-acec1329a829" providerId="ADAL" clId="{F4691841-E9F9-479A-A008-F5C778BBE464}" dt="2025-01-27T18:16:40.307" v="115" actId="478"/>
          <ac:cxnSpMkLst>
            <pc:docMk/>
            <pc:sldMk cId="280316088" sldId="299"/>
            <ac:cxnSpMk id="17" creationId="{9AD88E55-94A5-F2AF-04B2-B5B924FFEE9B}"/>
          </ac:cxnSpMkLst>
        </pc:cxnChg>
        <pc:cxnChg chg="add mod">
          <ac:chgData name="Lucas Nascimento da Motta" userId="3e949821-8172-4e0b-bfad-acec1329a829" providerId="ADAL" clId="{F4691841-E9F9-479A-A008-F5C778BBE464}" dt="2025-01-27T18:32:49.257" v="640" actId="1076"/>
          <ac:cxnSpMkLst>
            <pc:docMk/>
            <pc:sldMk cId="280316088" sldId="299"/>
            <ac:cxnSpMk id="18" creationId="{C40A2408-E0BD-84AD-E6A2-60C4C890DF3D}"/>
          </ac:cxnSpMkLst>
        </pc:cxnChg>
        <pc:cxnChg chg="add mod">
          <ac:chgData name="Lucas Nascimento da Motta" userId="3e949821-8172-4e0b-bfad-acec1329a829" providerId="ADAL" clId="{F4691841-E9F9-479A-A008-F5C778BBE464}" dt="2025-01-27T18:32:49.257" v="640" actId="1076"/>
          <ac:cxnSpMkLst>
            <pc:docMk/>
            <pc:sldMk cId="280316088" sldId="299"/>
            <ac:cxnSpMk id="19" creationId="{87532276-2D6B-83F1-EEA5-E8F76C3D5AF7}"/>
          </ac:cxnSpMkLst>
        </pc:cxnChg>
        <pc:cxnChg chg="add mod">
          <ac:chgData name="Lucas Nascimento da Motta" userId="3e949821-8172-4e0b-bfad-acec1329a829" providerId="ADAL" clId="{F4691841-E9F9-479A-A008-F5C778BBE464}" dt="2025-01-27T18:32:49.257" v="640" actId="1076"/>
          <ac:cxnSpMkLst>
            <pc:docMk/>
            <pc:sldMk cId="280316088" sldId="299"/>
            <ac:cxnSpMk id="20" creationId="{577E9A26-ED63-9FD0-76E2-D73C47514CF0}"/>
          </ac:cxnSpMkLst>
        </pc:cxnChg>
        <pc:cxnChg chg="add del mod">
          <ac:chgData name="Lucas Nascimento da Motta" userId="3e949821-8172-4e0b-bfad-acec1329a829" providerId="ADAL" clId="{F4691841-E9F9-479A-A008-F5C778BBE464}" dt="2025-01-27T18:17:29.687" v="129" actId="478"/>
          <ac:cxnSpMkLst>
            <pc:docMk/>
            <pc:sldMk cId="280316088" sldId="299"/>
            <ac:cxnSpMk id="22" creationId="{294DD5D2-4E58-25E2-BE7B-C84757AD2B4E}"/>
          </ac:cxnSpMkLst>
        </pc:cxnChg>
        <pc:cxnChg chg="add mod">
          <ac:chgData name="Lucas Nascimento da Motta" userId="3e949821-8172-4e0b-bfad-acec1329a829" providerId="ADAL" clId="{F4691841-E9F9-479A-A008-F5C778BBE464}" dt="2025-01-27T18:19:35.326" v="160" actId="13822"/>
          <ac:cxnSpMkLst>
            <pc:docMk/>
            <pc:sldMk cId="280316088" sldId="299"/>
            <ac:cxnSpMk id="107" creationId="{81665660-F249-6AA7-26BB-A8E60D1DF37F}"/>
          </ac:cxnSpMkLst>
        </pc:cxnChg>
        <pc:cxnChg chg="add mod">
          <ac:chgData name="Lucas Nascimento da Motta" userId="3e949821-8172-4e0b-bfad-acec1329a829" providerId="ADAL" clId="{F4691841-E9F9-479A-A008-F5C778BBE464}" dt="2025-01-27T18:19:47.757" v="165" actId="13822"/>
          <ac:cxnSpMkLst>
            <pc:docMk/>
            <pc:sldMk cId="280316088" sldId="299"/>
            <ac:cxnSpMk id="109" creationId="{E6C22334-6C68-4E4D-0AD5-718918BD1B63}"/>
          </ac:cxnSpMkLst>
        </pc:cxnChg>
      </pc:sldChg>
      <pc:sldChg chg="addSp delSp modSp mod">
        <pc:chgData name="Lucas Nascimento da Motta" userId="3e949821-8172-4e0b-bfad-acec1329a829" providerId="ADAL" clId="{F4691841-E9F9-479A-A008-F5C778BBE464}" dt="2025-01-27T19:30:41.364" v="1531" actId="1036"/>
        <pc:sldMkLst>
          <pc:docMk/>
          <pc:sldMk cId="1385553969" sldId="302"/>
        </pc:sldMkLst>
        <pc:spChg chg="mod">
          <ac:chgData name="Lucas Nascimento da Motta" userId="3e949821-8172-4e0b-bfad-acec1329a829" providerId="ADAL" clId="{F4691841-E9F9-479A-A008-F5C778BBE464}" dt="2025-01-27T18:38:11.520" v="1030" actId="6549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Lucas Nascimento da Motta" userId="3e949821-8172-4e0b-bfad-acec1329a829" providerId="ADAL" clId="{F4691841-E9F9-479A-A008-F5C778BBE464}" dt="2025-01-27T18:46:09.478" v="1107" actId="20577"/>
          <ac:spMkLst>
            <pc:docMk/>
            <pc:sldMk cId="1385553969" sldId="302"/>
            <ac:spMk id="3" creationId="{AB0AB2AC-B7E6-6849-9AE9-697369407F8F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5" creationId="{6D020634-A031-26E7-C14C-B184ECEE8C05}"/>
          </ac:spMkLst>
        </pc:spChg>
        <pc:spChg chg="add del mod">
          <ac:chgData name="Lucas Nascimento da Motta" userId="3e949821-8172-4e0b-bfad-acec1329a829" providerId="ADAL" clId="{F4691841-E9F9-479A-A008-F5C778BBE464}" dt="2025-01-27T19:30:20.034" v="1524" actId="478"/>
          <ac:spMkLst>
            <pc:docMk/>
            <pc:sldMk cId="1385553969" sldId="302"/>
            <ac:spMk id="5" creationId="{9B8EC3C1-5EE4-CFA5-8CD7-ACAB37181AA4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7" creationId="{D0CE9582-7A91-6BF4-F4C0-BC6955777C5C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8" creationId="{D31B0A6F-CCEF-0311-97BB-A37E32018DCC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9" creationId="{969D0C02-86D9-8A51-7449-CD8B4F8F5E9E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10" creationId="{DFF541C3-971B-135F-AAD6-1DB7BF700DE2}"/>
          </ac:spMkLst>
        </pc:spChg>
        <pc:spChg chg="mod">
          <ac:chgData name="Lucas Nascimento da Motta" userId="3e949821-8172-4e0b-bfad-acec1329a829" providerId="ADAL" clId="{F4691841-E9F9-479A-A008-F5C778BBE464}" dt="2025-01-27T19:30:41.364" v="1531" actId="1036"/>
          <ac:spMkLst>
            <pc:docMk/>
            <pc:sldMk cId="1385553969" sldId="302"/>
            <ac:spMk id="11" creationId="{84F5ABFD-B4D4-43FF-959F-AFAF45B45269}"/>
          </ac:spMkLst>
        </pc:spChg>
        <pc:spChg chg="add mod">
          <ac:chgData name="Lucas Nascimento da Motta" userId="3e949821-8172-4e0b-bfad-acec1329a829" providerId="ADAL" clId="{F4691841-E9F9-479A-A008-F5C778BBE464}" dt="2025-01-27T18:45:36.662" v="1080" actId="1076"/>
          <ac:spMkLst>
            <pc:docMk/>
            <pc:sldMk cId="1385553969" sldId="302"/>
            <ac:spMk id="16" creationId="{0AC73138-4FB4-E861-E03B-55FEEDA69793}"/>
          </ac:spMkLst>
        </pc:spChg>
        <pc:spChg chg="add mod">
          <ac:chgData name="Lucas Nascimento da Motta" userId="3e949821-8172-4e0b-bfad-acec1329a829" providerId="ADAL" clId="{F4691841-E9F9-479A-A008-F5C778BBE464}" dt="2025-01-27T18:45:36.662" v="1080" actId="1076"/>
          <ac:spMkLst>
            <pc:docMk/>
            <pc:sldMk cId="1385553969" sldId="302"/>
            <ac:spMk id="17" creationId="{1E9B7086-7572-97AC-BEB2-4A0D630FCA53}"/>
          </ac:spMkLst>
        </pc:spChg>
        <pc:spChg chg="add mod">
          <ac:chgData name="Lucas Nascimento da Motta" userId="3e949821-8172-4e0b-bfad-acec1329a829" providerId="ADAL" clId="{F4691841-E9F9-479A-A008-F5C778BBE464}" dt="2025-01-27T18:45:41.860" v="1082" actId="1076"/>
          <ac:spMkLst>
            <pc:docMk/>
            <pc:sldMk cId="1385553969" sldId="302"/>
            <ac:spMk id="18" creationId="{091F5B06-B4C9-D57C-CA3D-BC885AA9AF92}"/>
          </ac:spMkLst>
        </pc:spChg>
        <pc:spChg chg="add mod">
          <ac:chgData name="Lucas Nascimento da Motta" userId="3e949821-8172-4e0b-bfad-acec1329a829" providerId="ADAL" clId="{F4691841-E9F9-479A-A008-F5C778BBE464}" dt="2025-01-27T18:45:39.409" v="1081" actId="1076"/>
          <ac:spMkLst>
            <pc:docMk/>
            <pc:sldMk cId="1385553969" sldId="302"/>
            <ac:spMk id="19" creationId="{F9704FCB-6EA2-CDAB-2150-2C7A98534E52}"/>
          </ac:spMkLst>
        </pc:spChg>
        <pc:spChg chg="add mod">
          <ac:chgData name="Lucas Nascimento da Motta" userId="3e949821-8172-4e0b-bfad-acec1329a829" providerId="ADAL" clId="{F4691841-E9F9-479A-A008-F5C778BBE464}" dt="2025-01-27T18:45:44.956" v="1083" actId="1076"/>
          <ac:spMkLst>
            <pc:docMk/>
            <pc:sldMk cId="1385553969" sldId="302"/>
            <ac:spMk id="20" creationId="{9012298F-7603-2B07-66AD-42CCA69F8E12}"/>
          </ac:spMkLst>
        </pc:spChg>
        <pc:spChg chg="add mod">
          <ac:chgData name="Lucas Nascimento da Motta" userId="3e949821-8172-4e0b-bfad-acec1329a829" providerId="ADAL" clId="{F4691841-E9F9-479A-A008-F5C778BBE464}" dt="2025-01-27T18:46:06.694" v="1106" actId="20577"/>
          <ac:spMkLst>
            <pc:docMk/>
            <pc:sldMk cId="1385553969" sldId="302"/>
            <ac:spMk id="54" creationId="{F366607C-4FA7-C28A-3D36-FB402EBC4D27}"/>
          </ac:spMkLst>
        </pc:spChg>
        <pc:cxnChg chg="add mod">
          <ac:chgData name="Lucas Nascimento da Motta" userId="3e949821-8172-4e0b-bfad-acec1329a829" providerId="ADAL" clId="{F4691841-E9F9-479A-A008-F5C778BBE464}" dt="2025-01-27T18:37:55.121" v="1025"/>
          <ac:cxnSpMkLst>
            <pc:docMk/>
            <pc:sldMk cId="1385553969" sldId="302"/>
            <ac:cxnSpMk id="12" creationId="{8D40FDDB-740D-DAE9-CA5F-9441E74FDA46}"/>
          </ac:cxnSpMkLst>
        </pc:cxnChg>
        <pc:cxnChg chg="add mod">
          <ac:chgData name="Lucas Nascimento da Motta" userId="3e949821-8172-4e0b-bfad-acec1329a829" providerId="ADAL" clId="{F4691841-E9F9-479A-A008-F5C778BBE464}" dt="2025-01-27T18:37:55.121" v="1025"/>
          <ac:cxnSpMkLst>
            <pc:docMk/>
            <pc:sldMk cId="1385553969" sldId="302"/>
            <ac:cxnSpMk id="13" creationId="{40275C8F-51AA-192B-9FF9-835F43CBBE06}"/>
          </ac:cxnSpMkLst>
        </pc:cxnChg>
        <pc:cxnChg chg="add mod">
          <ac:chgData name="Lucas Nascimento da Motta" userId="3e949821-8172-4e0b-bfad-acec1329a829" providerId="ADAL" clId="{F4691841-E9F9-479A-A008-F5C778BBE464}" dt="2025-01-27T18:37:55.121" v="1025"/>
          <ac:cxnSpMkLst>
            <pc:docMk/>
            <pc:sldMk cId="1385553969" sldId="302"/>
            <ac:cxnSpMk id="14" creationId="{5A89BAC3-3F9C-774C-BB05-76D68BAAEE55}"/>
          </ac:cxnSpMkLst>
        </pc:cxnChg>
        <pc:cxnChg chg="add mod">
          <ac:chgData name="Lucas Nascimento da Motta" userId="3e949821-8172-4e0b-bfad-acec1329a829" providerId="ADAL" clId="{F4691841-E9F9-479A-A008-F5C778BBE464}" dt="2025-01-27T18:37:55.121" v="1025"/>
          <ac:cxnSpMkLst>
            <pc:docMk/>
            <pc:sldMk cId="1385553969" sldId="302"/>
            <ac:cxnSpMk id="15" creationId="{DF0F13BE-B073-9891-E7A1-85E271F5BB88}"/>
          </ac:cxnSpMkLst>
        </pc:cxnChg>
        <pc:cxnChg chg="add mod">
          <ac:chgData name="Lucas Nascimento da Motta" userId="3e949821-8172-4e0b-bfad-acec1329a829" providerId="ADAL" clId="{F4691841-E9F9-479A-A008-F5C778BBE464}" dt="2025-01-27T18:45:36.662" v="1080" actId="1076"/>
          <ac:cxnSpMkLst>
            <pc:docMk/>
            <pc:sldMk cId="1385553969" sldId="302"/>
            <ac:cxnSpMk id="21" creationId="{82718CFA-73B3-CA95-D036-221CDA6516C1}"/>
          </ac:cxnSpMkLst>
        </pc:cxnChg>
        <pc:cxnChg chg="add mod">
          <ac:chgData name="Lucas Nascimento da Motta" userId="3e949821-8172-4e0b-bfad-acec1329a829" providerId="ADAL" clId="{F4691841-E9F9-479A-A008-F5C778BBE464}" dt="2025-01-27T18:45:41.860" v="1082" actId="1076"/>
          <ac:cxnSpMkLst>
            <pc:docMk/>
            <pc:sldMk cId="1385553969" sldId="302"/>
            <ac:cxnSpMk id="22" creationId="{964286A9-3980-5870-3977-7A7D1BF29469}"/>
          </ac:cxnSpMkLst>
        </pc:cxnChg>
        <pc:cxnChg chg="add mod">
          <ac:chgData name="Lucas Nascimento da Motta" userId="3e949821-8172-4e0b-bfad-acec1329a829" providerId="ADAL" clId="{F4691841-E9F9-479A-A008-F5C778BBE464}" dt="2025-01-27T18:45:41.860" v="1082" actId="1076"/>
          <ac:cxnSpMkLst>
            <pc:docMk/>
            <pc:sldMk cId="1385553969" sldId="302"/>
            <ac:cxnSpMk id="23" creationId="{F12386E5-8485-BB5F-1743-4243C1A829E3}"/>
          </ac:cxnSpMkLst>
        </pc:cxnChg>
        <pc:cxnChg chg="add del mod">
          <ac:chgData name="Lucas Nascimento da Motta" userId="3e949821-8172-4e0b-bfad-acec1329a829" providerId="ADAL" clId="{F4691841-E9F9-479A-A008-F5C778BBE464}" dt="2025-01-27T18:44:31.015" v="1058" actId="478"/>
          <ac:cxnSpMkLst>
            <pc:docMk/>
            <pc:sldMk cId="1385553969" sldId="302"/>
            <ac:cxnSpMk id="24" creationId="{D0F50296-C556-FC05-B6AE-637487FA6D54}"/>
          </ac:cxnSpMkLst>
        </pc:cxnChg>
        <pc:cxnChg chg="add del mod">
          <ac:chgData name="Lucas Nascimento da Motta" userId="3e949821-8172-4e0b-bfad-acec1329a829" providerId="ADAL" clId="{F4691841-E9F9-479A-A008-F5C778BBE464}" dt="2025-01-27T18:45:29.510" v="1078" actId="478"/>
          <ac:cxnSpMkLst>
            <pc:docMk/>
            <pc:sldMk cId="1385553969" sldId="302"/>
            <ac:cxnSpMk id="48" creationId="{8BF6295F-71ED-DEBD-790E-3A660C21E814}"/>
          </ac:cxnSpMkLst>
        </pc:cxnChg>
        <pc:cxnChg chg="add mod">
          <ac:chgData name="Lucas Nascimento da Motta" userId="3e949821-8172-4e0b-bfad-acec1329a829" providerId="ADAL" clId="{F4691841-E9F9-479A-A008-F5C778BBE464}" dt="2025-01-27T18:45:52.843" v="1085" actId="13822"/>
          <ac:cxnSpMkLst>
            <pc:docMk/>
            <pc:sldMk cId="1385553969" sldId="302"/>
            <ac:cxnSpMk id="53" creationId="{48404102-68D4-4E47-8DB1-23FBD43A4108}"/>
          </ac:cxnSpMkLst>
        </pc:cxnChg>
      </pc:sldChg>
      <pc:sldChg chg="modSp mod">
        <pc:chgData name="Lucas Nascimento da Motta" userId="3e949821-8172-4e0b-bfad-acec1329a829" providerId="ADAL" clId="{F4691841-E9F9-479A-A008-F5C778BBE464}" dt="2025-01-27T17:36:43.359" v="57" actId="20577"/>
        <pc:sldMkLst>
          <pc:docMk/>
          <pc:sldMk cId="1277611629" sldId="327"/>
        </pc:sldMkLst>
        <pc:spChg chg="mod">
          <ac:chgData name="Lucas Nascimento da Motta" userId="3e949821-8172-4e0b-bfad-acec1329a829" providerId="ADAL" clId="{F4691841-E9F9-479A-A008-F5C778BBE464}" dt="2025-01-27T17:36:43.359" v="57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23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72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EDDF10-21C6-CAD4-2708-BB7245D0371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619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900">
                <a:solidFill>
                  <a:srgbClr val="737373"/>
                </a:solidFill>
                <a:latin typeface="Trebuchet MS" panose="020B0603020202020204" pitchFamily="34" charset="0"/>
              </a:rPr>
              <a:t>PÚBLICA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ttaPB/IBMcapstone/blob/main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ttaPB/IBMcapstone/blob/main/EDA%20with%20visualization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MottaPB/IBMcapstone/blob/main/jupyter-labs-eda-sql-coursera_sqllite.ipynb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MottaPB/IBMcapstone/blob/main/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ttaPB/IBMcapstone/blob/main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91155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Lucas Motta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January 27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,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better understand data and work with it the following steps were performed: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missing values for ‘Payload Mass’ with the average value (on API data)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Check each column’s type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Check and describe unique values for the following columns: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 outcome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column called ‘Class’ where: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0 – First stage did not land successfully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 – First stage landed successfully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file for Data Wrangling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31CF37-71EE-0DB2-CC43-D125347F8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551FD-4B57-4A92-ED51-DF064C352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46E292-70B0-897C-7116-720BB3D9758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the project 7 charts were plotter: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AutoNum type="arabicPeriod"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scatter plot of Flight Number vs Payload Mass hued by Launch Outcome.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– It is possible to visualize the impact of the quantity of flights over the success of launching considering the size of the first stage.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AutoNum type="arabicPeriod"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scatter plot of Flight Number vs Launch Site hued by Launch Outcome.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– It shows the impact of the quantity of flights over success of launching for each site. It is possible to see the success rate increasing over time and over sites.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AutoNum type="arabicPeriod"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scatter plot of Pay Load Mass across Launch Sites hued by Launch Outcome.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– It is possible to see the distribution of sizes over sites, but a direct conclusion of success rate is not so obvious at first sight.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AutoNum type="arabicPeriod"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bar chart of Success rate by orbit type.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– Some orbits show 100% of success why others are way lower. It could help in focusing at the most successful orbit types.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0B980F9-3D88-0E00-25E0-4A64B8CF60E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679076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the project 7 charts were plotter: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 startAt="5"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 scatter plot of Flight Number vs Orbit Type hued by Launch Outcome.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– It shows the impact of the quantity of flights over success of launching for orbit type. Some Orbit types with 100%  success rate seen at the previous plot only have 1 launch that happened after other types have achieved a good rate of success after a certain number of flights. Showing orbit success rate alone can’t be the final decider.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AutoNum type="arabicPeriod" startAt="5"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scatter plot of Pay Load Mass vs Orbit Type hued by Launch Outcome.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– Different orbit types show different Payload Masses. Only ISS and Polar orbits show a big range of sizes. GTO can be considered in that category, but the success rate across sizes are uncertain.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AutoNum type="arabicPeriod" startAt="5"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line plot of Success rate over time.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– The plot shows that as time passed the success rate got bigger.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 of your completed EDA with data visualization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94604"/>
            <a:ext cx="10515601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performed were: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unique Launch Sites in the space mission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5 records where Launch Sites begin with the string ‘CCA’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date when the first successful landing outcome in ground pad was achieved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the boosters which have success in drone ship and have Payload Mass greater than 4000 but less than 60000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successful and failed mission outcomes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names of booster versions which have carried the maximum Payload Mass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Records which will display the month names, failure Landing Outcomes in drone ship ,booster versions, launch site for the months in year 2015.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Count of landing outcomes (such as Failure (drone ship) or Success (ground pad)) between the date 2010-06-04 and 2017-03-20, in descending order.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 URL of your completed EDA with SQL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2057400"/>
            <a:ext cx="1051560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2889284-A8EC-EBBB-DEB2-FEF88C80B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972" y="2822013"/>
            <a:ext cx="10632141" cy="208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31004"/>
            <a:ext cx="10515600" cy="449456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9E48DE5-8F67-1F3D-FF4B-D1D948772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284" y="1968648"/>
            <a:ext cx="4827162" cy="3358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10687961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B71ADA0-8853-EDA6-8EBC-5AA274DA2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378" y="2528047"/>
            <a:ext cx="3313648" cy="265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10515600" cy="38115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F12D743-AE8B-3A83-A37C-E1A36FF20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782" y="2667896"/>
            <a:ext cx="3340510" cy="2602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10515600" cy="42619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E0EBDCA-EE7D-35F4-68D2-6FED53818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322" y="2724354"/>
            <a:ext cx="3828978" cy="292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69757"/>
            <a:ext cx="10687961" cy="38115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B25F9D6-28A8-DD0B-DB55-5BDBA1B7F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965" y="2614107"/>
            <a:ext cx="3403091" cy="273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71CFFB5-7BA1-519B-C791-60969F47E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750269"/>
            <a:ext cx="1184912" cy="178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E0BC5B4-7102-3858-79DA-D76F7A3D0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71" y="2408539"/>
            <a:ext cx="6872792" cy="318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3542826-26CC-6E03-0397-77B14F535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646" y="2657475"/>
            <a:ext cx="2628900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1ABE679-AA2F-72A4-B732-0778EEFEF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2628900"/>
            <a:ext cx="2924175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AC88B7B-8F11-E32A-B81F-085149FFA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2924174"/>
            <a:ext cx="1349245" cy="78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05BE34B-BA3F-F234-78D0-7559934CA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2602380"/>
            <a:ext cx="860314" cy="279782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EF2237D-03B2-3AF0-6909-36132F6DF3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6715" y="2602380"/>
            <a:ext cx="815156" cy="256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E9FCF79-3CA6-8F3A-A594-0471213AF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624" y="2348865"/>
            <a:ext cx="35528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BE1D084-937E-F0A0-CBC2-BA755F773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2334408"/>
            <a:ext cx="1964153" cy="292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CC72644-14A0-C576-4FD2-F5FDDBF81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27" y="2737485"/>
            <a:ext cx="6177965" cy="113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BB5F9CC-04BA-44FE-77FC-E6D9FEE43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3000039"/>
            <a:ext cx="250507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Datasets were collected through two processes: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 call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Wikipedia page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Both processes can be summarized as follows: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External call (API or URL)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parsing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and filter desired data from call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 data and create the Dataset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Save dataset on a CSV file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API data collection was done through the following steps: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GET request and response parsing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Normalized Json to a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data to collect desired input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data to build a data frame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data frame to include only Falcon 9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full notebook can be found here: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hlinkClick r:id="rId4"/>
              </a:rPr>
              <a:t>API call 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92A6C2-6A9B-1EFA-4DFB-89D051C6ECF9}"/>
              </a:ext>
            </a:extLst>
          </p:cNvPr>
          <p:cNvSpPr/>
          <p:nvPr/>
        </p:nvSpPr>
        <p:spPr>
          <a:xfrm>
            <a:off x="6079762" y="2631440"/>
            <a:ext cx="1197022" cy="636521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SpaceX</a:t>
            </a:r>
            <a:r>
              <a:rPr lang="pt-BR" sz="1400" dirty="0">
                <a:solidFill>
                  <a:schemeClr val="tx1"/>
                </a:solidFill>
              </a:rPr>
              <a:t> API GET </a:t>
            </a:r>
            <a:r>
              <a:rPr lang="pt-BR" sz="1400" dirty="0" err="1">
                <a:solidFill>
                  <a:schemeClr val="tx1"/>
                </a:solidFill>
              </a:rPr>
              <a:t>request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6AA0D0-C28C-787B-6006-B1D4B8DB66E2}"/>
              </a:ext>
            </a:extLst>
          </p:cNvPr>
          <p:cNvSpPr/>
          <p:nvPr/>
        </p:nvSpPr>
        <p:spPr>
          <a:xfrm>
            <a:off x="6057219" y="3686454"/>
            <a:ext cx="1242108" cy="551773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Json</a:t>
            </a:r>
            <a:r>
              <a:rPr lang="pt-BR" sz="1400" dirty="0">
                <a:solidFill>
                  <a:schemeClr val="tx1"/>
                </a:solidFill>
              </a:rPr>
              <a:t> response </a:t>
            </a:r>
            <a:r>
              <a:rPr lang="pt-BR" sz="1400" dirty="0" err="1">
                <a:solidFill>
                  <a:schemeClr val="tx1"/>
                </a:solidFill>
              </a:rPr>
              <a:t>parsing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CD353A-5035-E395-CB91-31423C32F340}"/>
              </a:ext>
            </a:extLst>
          </p:cNvPr>
          <p:cNvSpPr/>
          <p:nvPr/>
        </p:nvSpPr>
        <p:spPr>
          <a:xfrm>
            <a:off x="6056592" y="4521912"/>
            <a:ext cx="1241586" cy="752533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Json</a:t>
            </a:r>
            <a:r>
              <a:rPr lang="pt-BR" sz="1400" dirty="0">
                <a:solidFill>
                  <a:schemeClr val="tx1"/>
                </a:solidFill>
              </a:rPr>
              <a:t> response </a:t>
            </a:r>
            <a:r>
              <a:rPr lang="pt-BR" sz="1400" dirty="0" err="1">
                <a:solidFill>
                  <a:schemeClr val="tx1"/>
                </a:solidFill>
              </a:rPr>
              <a:t>normalized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E9F14CF-47F6-3C19-3C4D-5CCF7D7C3860}"/>
              </a:ext>
            </a:extLst>
          </p:cNvPr>
          <p:cNvSpPr/>
          <p:nvPr/>
        </p:nvSpPr>
        <p:spPr>
          <a:xfrm>
            <a:off x="8085291" y="3586076"/>
            <a:ext cx="1354701" cy="752531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Specify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columns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filter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the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315674-834A-0226-5659-FE260869D0FE}"/>
              </a:ext>
            </a:extLst>
          </p:cNvPr>
          <p:cNvSpPr/>
          <p:nvPr/>
        </p:nvSpPr>
        <p:spPr>
          <a:xfrm>
            <a:off x="7866209" y="5422492"/>
            <a:ext cx="1792866" cy="509869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Create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lists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be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filled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with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info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4B2FF0-1CF5-D9C7-7E0F-E56E4F5DB1E2}"/>
              </a:ext>
            </a:extLst>
          </p:cNvPr>
          <p:cNvSpPr/>
          <p:nvPr/>
        </p:nvSpPr>
        <p:spPr>
          <a:xfrm>
            <a:off x="7913616" y="4523177"/>
            <a:ext cx="1698052" cy="752532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Apply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functions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extract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info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from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9C984E-BE2F-B2E8-02C2-355B1E8BDDF4}"/>
              </a:ext>
            </a:extLst>
          </p:cNvPr>
          <p:cNvSpPr/>
          <p:nvPr/>
        </p:nvSpPr>
        <p:spPr>
          <a:xfrm>
            <a:off x="10027206" y="4448659"/>
            <a:ext cx="1194848" cy="901567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Create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dataset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using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obtained</a:t>
            </a:r>
            <a:r>
              <a:rPr lang="pt-BR" sz="1400" dirty="0">
                <a:solidFill>
                  <a:schemeClr val="tx1"/>
                </a:solidFill>
              </a:rPr>
              <a:t> data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1168EF-F730-A423-625F-D2F4E05D5C24}"/>
              </a:ext>
            </a:extLst>
          </p:cNvPr>
          <p:cNvCxnSpPr>
            <a:cxnSpLocks/>
            <a:stCxn id="12" idx="0"/>
            <a:endCxn id="13" idx="2"/>
          </p:cNvCxnSpPr>
          <p:nvPr/>
        </p:nvCxnSpPr>
        <p:spPr>
          <a:xfrm flipV="1">
            <a:off x="8762642" y="5275709"/>
            <a:ext cx="0" cy="1467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4F1FAF-0099-07C4-3C0C-BD17306C01B6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6678273" y="3267961"/>
            <a:ext cx="0" cy="4184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40A2408-E0BD-84AD-E6A2-60C4C890DF3D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7298178" y="4898179"/>
            <a:ext cx="615438" cy="12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532276-2D6B-83F1-EEA5-E8F76C3D5AF7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>
            <a:off x="8762642" y="4338607"/>
            <a:ext cx="0" cy="1845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77E9A26-ED63-9FD0-76E2-D73C47514CF0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9611668" y="4899443"/>
            <a:ext cx="41553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8128FFA-CBFE-7A3A-CA33-65FE804BAD59}"/>
              </a:ext>
            </a:extLst>
          </p:cNvPr>
          <p:cNvSpPr/>
          <p:nvPr/>
        </p:nvSpPr>
        <p:spPr>
          <a:xfrm>
            <a:off x="10074397" y="3075045"/>
            <a:ext cx="1100465" cy="1021319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tx1"/>
                </a:solidFill>
              </a:rPr>
              <a:t>Filter data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include </a:t>
            </a:r>
            <a:r>
              <a:rPr lang="pt-BR" sz="1400" dirty="0" err="1">
                <a:solidFill>
                  <a:schemeClr val="tx1"/>
                </a:solidFill>
              </a:rPr>
              <a:t>only</a:t>
            </a:r>
            <a:r>
              <a:rPr lang="pt-BR" sz="1400" dirty="0">
                <a:solidFill>
                  <a:schemeClr val="tx1"/>
                </a:solidFill>
              </a:rPr>
              <a:t> Falcon 9 </a:t>
            </a:r>
            <a:r>
              <a:rPr lang="pt-BR" sz="1400" dirty="0" err="1">
                <a:solidFill>
                  <a:schemeClr val="tx1"/>
                </a:solidFill>
              </a:rPr>
              <a:t>launches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81665660-F249-6AA7-26BB-A8E60D1DF37F}"/>
              </a:ext>
            </a:extLst>
          </p:cNvPr>
          <p:cNvCxnSpPr>
            <a:stCxn id="14" idx="0"/>
            <a:endCxn id="21" idx="2"/>
          </p:cNvCxnSpPr>
          <p:nvPr/>
        </p:nvCxnSpPr>
        <p:spPr>
          <a:xfrm flipV="1">
            <a:off x="10624630" y="4096364"/>
            <a:ext cx="0" cy="352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E6C22334-6C68-4E4D-0AD5-718918BD1B63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6677385" y="4238227"/>
            <a:ext cx="888" cy="283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Title 1">
            <a:extLst>
              <a:ext uri="{FF2B5EF4-FFF2-40B4-BE49-F238E27FC236}">
                <a16:creationId xmlns:a16="http://schemas.microsoft.com/office/drawing/2014/main" id="{C56A88F6-129E-BE1E-01A4-89D6158A7641}"/>
              </a:ext>
            </a:extLst>
          </p:cNvPr>
          <p:cNvSpPr txBox="1">
            <a:spLocks/>
          </p:cNvSpPr>
          <p:nvPr/>
        </p:nvSpPr>
        <p:spPr>
          <a:xfrm>
            <a:off x="6156642" y="1856999"/>
            <a:ext cx="496824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sz="2400" dirty="0">
                <a:solidFill>
                  <a:srgbClr val="0B49CB"/>
                </a:solidFill>
                <a:latin typeface="Abadi"/>
              </a:rPr>
              <a:t>API Data collection Flow Chart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Webscraping for data collection was done through the following steps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Falcon 9 Launches request from Wiki Page’s URL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Column names’ extraction from tables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Frame creation by HTML tables parsing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full notebook can be found here: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hlinkClick r:id="rId3"/>
              </a:rPr>
              <a:t>Webscraping</a:t>
            </a:r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770011" y="531651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C73138-4FB4-E861-E03B-55FEEDA69793}"/>
              </a:ext>
            </a:extLst>
          </p:cNvPr>
          <p:cNvSpPr/>
          <p:nvPr/>
        </p:nvSpPr>
        <p:spPr>
          <a:xfrm>
            <a:off x="6352698" y="3402095"/>
            <a:ext cx="919163" cy="726808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tx1"/>
                </a:solidFill>
              </a:rPr>
              <a:t>URL </a:t>
            </a:r>
            <a:r>
              <a:rPr lang="pt-BR" sz="1400" dirty="0" err="1">
                <a:solidFill>
                  <a:schemeClr val="tx1"/>
                </a:solidFill>
              </a:rPr>
              <a:t>request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9B7086-7572-97AC-BEB2-4A0D630FCA53}"/>
              </a:ext>
            </a:extLst>
          </p:cNvPr>
          <p:cNvSpPr/>
          <p:nvPr/>
        </p:nvSpPr>
        <p:spPr>
          <a:xfrm>
            <a:off x="6096000" y="4460966"/>
            <a:ext cx="1432560" cy="690937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Extract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column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names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from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1F5B06-B4C9-D57C-CA3D-BC885AA9AF92}"/>
              </a:ext>
            </a:extLst>
          </p:cNvPr>
          <p:cNvSpPr/>
          <p:nvPr/>
        </p:nvSpPr>
        <p:spPr>
          <a:xfrm>
            <a:off x="7974212" y="4304471"/>
            <a:ext cx="1432561" cy="1003927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Create</a:t>
            </a:r>
            <a:r>
              <a:rPr lang="pt-BR" sz="1400" dirty="0">
                <a:solidFill>
                  <a:schemeClr val="tx1"/>
                </a:solidFill>
              </a:rPr>
              <a:t> data frame </a:t>
            </a:r>
            <a:r>
              <a:rPr lang="pt-BR" sz="1400" dirty="0" err="1">
                <a:solidFill>
                  <a:schemeClr val="tx1"/>
                </a:solidFill>
              </a:rPr>
              <a:t>with</a:t>
            </a:r>
            <a:r>
              <a:rPr lang="pt-BR" sz="1400" dirty="0">
                <a:solidFill>
                  <a:schemeClr val="tx1"/>
                </a:solidFill>
              </a:rPr>
              <a:t> HTML </a:t>
            </a:r>
            <a:r>
              <a:rPr lang="pt-BR" sz="1400" dirty="0" err="1">
                <a:solidFill>
                  <a:schemeClr val="tx1"/>
                </a:solidFill>
              </a:rPr>
              <a:t>tables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parsing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9704FCB-6EA2-CDAB-2150-2C7A98534E52}"/>
              </a:ext>
            </a:extLst>
          </p:cNvPr>
          <p:cNvSpPr/>
          <p:nvPr/>
        </p:nvSpPr>
        <p:spPr>
          <a:xfrm>
            <a:off x="9746106" y="4258747"/>
            <a:ext cx="1441314" cy="1095375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Apply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given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functions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extract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info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from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2298F-7603-2B07-66AD-42CCA69F8E12}"/>
              </a:ext>
            </a:extLst>
          </p:cNvPr>
          <p:cNvSpPr/>
          <p:nvPr/>
        </p:nvSpPr>
        <p:spPr>
          <a:xfrm>
            <a:off x="9848447" y="3044203"/>
            <a:ext cx="1236631" cy="838812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Create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dataset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using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obtained</a:t>
            </a:r>
            <a:r>
              <a:rPr lang="pt-BR" sz="1400" dirty="0">
                <a:solidFill>
                  <a:schemeClr val="tx1"/>
                </a:solidFill>
              </a:rPr>
              <a:t> data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2718CFA-73B3-CA95-D036-221CDA6516C1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6812280" y="4128903"/>
            <a:ext cx="0" cy="332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64286A9-3980-5870-3977-7A7D1BF29469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7528560" y="4806435"/>
            <a:ext cx="44565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2386E5-8485-BB5F-1743-4243C1A829E3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9406773" y="4806435"/>
            <a:ext cx="3393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8404102-68D4-4E47-8DB1-23FBD43A4108}"/>
              </a:ext>
            </a:extLst>
          </p:cNvPr>
          <p:cNvCxnSpPr>
            <a:stCxn id="19" idx="0"/>
            <a:endCxn id="20" idx="2"/>
          </p:cNvCxnSpPr>
          <p:nvPr/>
        </p:nvCxnSpPr>
        <p:spPr>
          <a:xfrm flipV="1">
            <a:off x="10466763" y="3883015"/>
            <a:ext cx="0" cy="3757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itle 1">
            <a:extLst>
              <a:ext uri="{FF2B5EF4-FFF2-40B4-BE49-F238E27FC236}">
                <a16:creationId xmlns:a16="http://schemas.microsoft.com/office/drawing/2014/main" id="{F366607C-4FA7-C28A-3D36-FB402EBC4D27}"/>
              </a:ext>
            </a:extLst>
          </p:cNvPr>
          <p:cNvSpPr txBox="1">
            <a:spLocks/>
          </p:cNvSpPr>
          <p:nvPr/>
        </p:nvSpPr>
        <p:spPr>
          <a:xfrm>
            <a:off x="6156642" y="1856999"/>
            <a:ext cx="496824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sz="2400" dirty="0">
                <a:solidFill>
                  <a:srgbClr val="0B49CB"/>
                </a:solidFill>
                <a:latin typeface="Abadi"/>
              </a:rPr>
              <a:t>Webscraping Data collection Flow Chart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264</TotalTime>
  <Words>1968</Words>
  <Application>Microsoft Office PowerPoint</Application>
  <PresentationFormat>Widescreen</PresentationFormat>
  <Paragraphs>356</Paragraphs>
  <Slides>48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48</vt:i4>
      </vt:variant>
    </vt:vector>
  </HeadingPairs>
  <TitlesOfParts>
    <vt:vector size="54" baseType="lpstr">
      <vt:lpstr>Abadi</vt:lpstr>
      <vt:lpstr>Arial</vt:lpstr>
      <vt:lpstr>Calibri</vt:lpstr>
      <vt:lpstr>IBM Plex Mono SemiBold</vt:lpstr>
      <vt:lpstr>Trebuchet MS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Lucas Motta</cp:lastModifiedBy>
  <cp:revision>202</cp:revision>
  <dcterms:created xsi:type="dcterms:W3CDTF">2021-04-29T18:58:34Z</dcterms:created>
  <dcterms:modified xsi:type="dcterms:W3CDTF">2025-01-28T00:38:31Z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140b9f7d-8e3a-482f-9702-4b7ffc40985a_Enabled">
    <vt:lpwstr>true</vt:lpwstr>
  </property>
  <property fmtid="{D5CDD505-2E9C-101B-9397-08002B2CF9AE}" pid="4" name="MSIP_Label_140b9f7d-8e3a-482f-9702-4b7ffc40985a_SetDate">
    <vt:lpwstr>2025-01-27T17:36:03Z</vt:lpwstr>
  </property>
  <property fmtid="{D5CDD505-2E9C-101B-9397-08002B2CF9AE}" pid="5" name="MSIP_Label_140b9f7d-8e3a-482f-9702-4b7ffc40985a_Method">
    <vt:lpwstr>Privileged</vt:lpwstr>
  </property>
  <property fmtid="{D5CDD505-2E9C-101B-9397-08002B2CF9AE}" pid="6" name="MSIP_Label_140b9f7d-8e3a-482f-9702-4b7ffc40985a_Name">
    <vt:lpwstr>Pública</vt:lpwstr>
  </property>
  <property fmtid="{D5CDD505-2E9C-101B-9397-08002B2CF9AE}" pid="7" name="MSIP_Label_140b9f7d-8e3a-482f-9702-4b7ffc40985a_SiteId">
    <vt:lpwstr>5b6f6241-9a57-4be4-8e50-1dfa72e79a57</vt:lpwstr>
  </property>
  <property fmtid="{D5CDD505-2E9C-101B-9397-08002B2CF9AE}" pid="8" name="MSIP_Label_140b9f7d-8e3a-482f-9702-4b7ffc40985a_ActionId">
    <vt:lpwstr>9cf04b2d-e5d4-4b4a-8695-cc581bbab064</vt:lpwstr>
  </property>
  <property fmtid="{D5CDD505-2E9C-101B-9397-08002B2CF9AE}" pid="9" name="MSIP_Label_140b9f7d-8e3a-482f-9702-4b7ffc40985a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PÚBLICA</vt:lpwstr>
  </property>
</Properties>
</file>

<file path=docProps/thumbnail.jpeg>
</file>